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74" r:id="rId8"/>
    <p:sldId id="264" r:id="rId9"/>
    <p:sldId id="266" r:id="rId10"/>
    <p:sldId id="268" r:id="rId11"/>
    <p:sldId id="270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66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5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13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98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6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8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6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03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34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C2B3F-ACAA-4B97-9C08-622F912FD1D3}" type="datetimeFigureOut">
              <a:rPr lang="en-US" smtClean="0"/>
              <a:t>10/27/2013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94781-AA2F-4BD4-B1C7-E24763A993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3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21876" y="679939"/>
            <a:ext cx="7115908" cy="5104302"/>
            <a:chOff x="2790091" y="1008185"/>
            <a:chExt cx="7115908" cy="5104302"/>
          </a:xfrm>
        </p:grpSpPr>
        <p:sp>
          <p:nvSpPr>
            <p:cNvPr id="2" name="TextBox 1"/>
            <p:cNvSpPr txBox="1"/>
            <p:nvPr/>
          </p:nvSpPr>
          <p:spPr>
            <a:xfrm>
              <a:off x="4595446" y="1008185"/>
              <a:ext cx="362243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               </a:t>
              </a:r>
              <a:r>
                <a:rPr lang="bn-BD" sz="6600" dirty="0" smtClean="0">
                  <a:solidFill>
                    <a:schemeClr val="accent1">
                      <a:lumMod val="75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শুভেচ্ছা </a:t>
              </a:r>
              <a:endParaRPr lang="en-US" sz="66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0091" y="2365526"/>
              <a:ext cx="7115908" cy="37469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56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7849" y="2067580"/>
            <a:ext cx="2473569" cy="1160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977335"/>
            <a:ext cx="2590800" cy="225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732386" y="409144"/>
            <a:ext cx="10891048" cy="6208324"/>
            <a:chOff x="175536" y="373049"/>
            <a:chExt cx="10891048" cy="6208324"/>
          </a:xfrm>
        </p:grpSpPr>
        <p:sp>
          <p:nvSpPr>
            <p:cNvPr id="2" name="TextBox 1"/>
            <p:cNvSpPr txBox="1"/>
            <p:nvPr/>
          </p:nvSpPr>
          <p:spPr>
            <a:xfrm>
              <a:off x="3392905" y="373049"/>
              <a:ext cx="4337538" cy="1862048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000" dirty="0" smtClean="0"/>
                <a:t>পরিচিতি</a:t>
              </a:r>
              <a:r>
                <a:rPr lang="bn-BD" sz="11500" dirty="0" smtClean="0"/>
                <a:t> </a:t>
              </a:r>
              <a:endParaRPr lang="en-US" sz="115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75536" y="4273049"/>
              <a:ext cx="4324275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3200" dirty="0" smtClean="0">
                <a:solidFill>
                  <a:srgbClr val="FF0000"/>
                </a:solidFill>
              </a:endParaRPr>
            </a:p>
            <a:p>
              <a:r>
                <a:rPr lang="bn-BD" sz="2800" b="1" dirty="0" smtClean="0">
                  <a:solidFill>
                    <a:srgbClr val="00B0F0"/>
                  </a:solidFill>
                </a:rPr>
                <a:t>শিক্ষক পরিচিতি</a:t>
              </a:r>
            </a:p>
            <a:p>
              <a:r>
                <a:rPr lang="bn-BD" sz="2800" b="1" dirty="0" smtClean="0">
                  <a:solidFill>
                    <a:srgbClr val="00B0F0"/>
                  </a:solidFill>
                </a:rPr>
                <a:t>মোঃ  আঃ রশিদ</a:t>
              </a:r>
              <a:r>
                <a:rPr lang="en-US" sz="2800" b="1" dirty="0" smtClean="0">
                  <a:solidFill>
                    <a:srgbClr val="00B0F0"/>
                  </a:solidFill>
                </a:rPr>
                <a:t> </a:t>
              </a:r>
              <a:r>
                <a:rPr lang="bn-BD" sz="2800" b="1" dirty="0" smtClean="0">
                  <a:solidFill>
                    <a:srgbClr val="00B0F0"/>
                  </a:solidFill>
                </a:rPr>
                <a:t>(সহঃ শিক্ষক )</a:t>
              </a:r>
            </a:p>
            <a:p>
              <a:r>
                <a:rPr lang="bn-BD" sz="2800" b="1" dirty="0" smtClean="0">
                  <a:solidFill>
                    <a:srgbClr val="00B0F0"/>
                  </a:solidFill>
                </a:rPr>
                <a:t>উপল শহর উচ্ছ বিদ্যালয়</a:t>
              </a:r>
            </a:p>
            <a:p>
              <a:r>
                <a:rPr lang="bn-BD" sz="2800" b="1" dirty="0" smtClean="0">
                  <a:solidFill>
                    <a:srgbClr val="00B0F0"/>
                  </a:solidFill>
                </a:rPr>
                <a:t>আই নং-২১</a:t>
              </a:r>
              <a:endParaRPr lang="en-US" sz="2800" b="1" dirty="0">
                <a:solidFill>
                  <a:srgbClr val="00B0F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201507" y="3188677"/>
              <a:ext cx="4865077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solidFill>
                    <a:srgbClr val="00B050"/>
                  </a:solidFill>
                </a:rPr>
                <a:t>      শ্রেণীঃ ৬ষ্ট</a:t>
              </a:r>
              <a:endParaRPr lang="bn-BD" sz="6000" dirty="0" smtClean="0">
                <a:solidFill>
                  <a:srgbClr val="00B050"/>
                </a:solidFill>
              </a:endParaRPr>
            </a:p>
            <a:p>
              <a:r>
                <a:rPr lang="bn-BD" sz="3200" dirty="0" smtClean="0">
                  <a:solidFill>
                    <a:srgbClr val="00B050"/>
                  </a:solidFill>
                </a:rPr>
                <a:t>বিসয়ঃ তথ্য</a:t>
              </a:r>
              <a:r>
                <a:rPr lang="en-US" sz="3200" dirty="0" smtClean="0">
                  <a:solidFill>
                    <a:srgbClr val="00B050"/>
                  </a:solidFill>
                </a:rPr>
                <a:t> </a:t>
              </a:r>
              <a:r>
                <a:rPr lang="bn-BD" sz="3200" dirty="0" smtClean="0">
                  <a:solidFill>
                    <a:srgbClr val="00B050"/>
                  </a:solidFill>
                </a:rPr>
                <a:t>ও যোগাযোগ প্রযুক্তি </a:t>
              </a:r>
            </a:p>
            <a:p>
              <a:r>
                <a:rPr lang="bn-BD" sz="3200" dirty="0" smtClean="0">
                  <a:solidFill>
                    <a:srgbClr val="00B050"/>
                  </a:solidFill>
                </a:rPr>
                <a:t>অধ্যায়ঃ ১ম</a:t>
              </a:r>
            </a:p>
            <a:p>
              <a:r>
                <a:rPr lang="bn-BD" sz="3200" dirty="0" smtClean="0">
                  <a:solidFill>
                    <a:srgbClr val="00B050"/>
                  </a:solidFill>
                </a:rPr>
                <a:t>পাঠঃ তথ্য ও যোগাযোগ প্রযুক্তির ধারনা</a:t>
              </a:r>
            </a:p>
            <a:p>
              <a:r>
                <a:rPr lang="bn-BD" sz="3200" dirty="0" smtClean="0">
                  <a:solidFill>
                    <a:srgbClr val="00B050"/>
                  </a:solidFill>
                </a:rPr>
                <a:t>তাং-২৫-১০-১৩</a:t>
              </a:r>
              <a:endParaRPr lang="en-US" dirty="0">
                <a:solidFill>
                  <a:srgbClr val="00B050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536" y="2022219"/>
              <a:ext cx="2583324" cy="23329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148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2314" y="206705"/>
            <a:ext cx="39858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2060"/>
                </a:solidFill>
              </a:rPr>
              <a:t>পূর্ব জ্ঞান যাচাই</a:t>
            </a:r>
            <a:r>
              <a:rPr lang="en-US" sz="6000" dirty="0" smtClean="0">
                <a:solidFill>
                  <a:srgbClr val="002060"/>
                </a:solidFill>
              </a:rPr>
              <a:t>       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5968" y="1143614"/>
            <a:ext cx="4771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70C0"/>
                </a:solidFill>
              </a:rPr>
              <a:t> ছবিগুলো দেখ এবং বল</a:t>
            </a:r>
            <a:endParaRPr lang="en-US" sz="48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246" y="3117938"/>
            <a:ext cx="4241217" cy="2948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463" y="3304409"/>
            <a:ext cx="4071546" cy="2709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46" y="3237402"/>
            <a:ext cx="3429000" cy="3429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3545" y="1763594"/>
            <a:ext cx="4691791" cy="469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3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720" y="791394"/>
            <a:ext cx="3552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C000"/>
                </a:solidFill>
              </a:rPr>
              <a:t>পাঠ উপস্থাপন</a:t>
            </a:r>
            <a:endParaRPr lang="en-US" sz="5400" dirty="0">
              <a:solidFill>
                <a:srgbClr val="FFC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924" y="2588664"/>
            <a:ext cx="2930213" cy="2827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62" y="4629516"/>
            <a:ext cx="262890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850" y="2501846"/>
            <a:ext cx="2447925" cy="1866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829" y="4629516"/>
            <a:ext cx="1524000" cy="1143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28" y="2402162"/>
            <a:ext cx="2133601" cy="160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58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7568" y="480646"/>
            <a:ext cx="2227385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শিরোনাম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3036276" y="1735015"/>
            <a:ext cx="4454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</a:rPr>
              <a:t>তথ্য ও যোগাযোগ প্রযুক্তি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872154"/>
            <a:ext cx="3247292" cy="22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0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1014" y="1055077"/>
            <a:ext cx="2579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</a:rPr>
              <a:t>শিক্ষনফল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8675" y="2565779"/>
            <a:ext cx="91576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১। তথ্য ও যোগাযোগ প্রযুক্তি কী তা বলতে পারবে?</a:t>
            </a:r>
          </a:p>
          <a:p>
            <a:r>
              <a:rPr lang="bn-BD" sz="4400" dirty="0" smtClean="0"/>
              <a:t>২। উপাত্ত ও তথ্যের মধ্যে পার্থক্য লিখতে পারবে?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58600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924" y="2588664"/>
            <a:ext cx="2930213" cy="2827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362" y="4629516"/>
            <a:ext cx="2628900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850" y="2501846"/>
            <a:ext cx="2447925" cy="1866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829" y="4629516"/>
            <a:ext cx="1524000" cy="1143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228" y="2402162"/>
            <a:ext cx="2133601" cy="160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0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27231" y="1207477"/>
            <a:ext cx="3212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</a:rPr>
              <a:t>কর্মপত্র -১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2367171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bn-BD" sz="4400" dirty="0">
                <a:solidFill>
                  <a:srgbClr val="7030A0"/>
                </a:solidFill>
              </a:rPr>
              <a:t>ডিজিটাল </a:t>
            </a:r>
            <a:r>
              <a:rPr lang="bn-BD" sz="4400" dirty="0" smtClean="0">
                <a:solidFill>
                  <a:srgbClr val="7030A0"/>
                </a:solidFill>
              </a:rPr>
              <a:t>পদ্ধতিতে </a:t>
            </a:r>
            <a:r>
              <a:rPr lang="bn-BD" sz="4400" dirty="0">
                <a:solidFill>
                  <a:srgbClr val="7030A0"/>
                </a:solidFill>
              </a:rPr>
              <a:t>আমরা পরীক্ষার ফলাফল কিসের মাধ্যমে পেতে পারি।</a:t>
            </a:r>
          </a:p>
        </p:txBody>
      </p:sp>
    </p:spTree>
    <p:extLst>
      <p:ext uri="{BB962C8B-B14F-4D97-AF65-F5344CB8AC3E}">
        <p14:creationId xmlns:p14="http://schemas.microsoft.com/office/powerpoint/2010/main" val="254398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9678" y="559558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</a:rPr>
              <a:t>কর্মপত্র -২ জোড়ায় কাজ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1774209" y="2524835"/>
            <a:ext cx="7888406" cy="1583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</a:rPr>
              <a:t>তথ্য ও উপাত্তের মধ্যে পার্থক্য নির্নয় কর।</a:t>
            </a:r>
          </a:p>
          <a:p>
            <a:endParaRPr lang="en-US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3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2030" y="457201"/>
            <a:ext cx="4120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8548" y="2497538"/>
            <a:ext cx="102358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তথ্য কি।</a:t>
            </a:r>
          </a:p>
          <a:p>
            <a:r>
              <a:rPr lang="bn-BD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তথ্য ও প্রযুত্তি </a:t>
            </a:r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দুটিযন্ত্রের </a:t>
            </a:r>
            <a:r>
              <a:rPr lang="bn-BD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 বল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9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6827" y="1120866"/>
            <a:ext cx="7045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</a:rPr>
              <a:t>বাড়ির কাজ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33266" y="2729552"/>
            <a:ext cx="110671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ও ক্যালকুলেটার এর মধ্যে পার্থক্য লিখ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54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6341" y="567330"/>
            <a:ext cx="21771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</a:rPr>
              <a:t>ধন্যবাদ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273" y="1675326"/>
            <a:ext cx="6327325" cy="386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2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Light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122</Words>
  <Application>Microsoft Office PowerPoint</Application>
  <PresentationFormat>Widescreen</PresentationFormat>
  <Paragraphs>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NikoshBAN</vt:lpstr>
      <vt:lpstr>NikoshLightBAN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96</cp:revision>
  <dcterms:created xsi:type="dcterms:W3CDTF">2013-10-25T17:57:47Z</dcterms:created>
  <dcterms:modified xsi:type="dcterms:W3CDTF">2013-10-27T09:37:47Z</dcterms:modified>
</cp:coreProperties>
</file>